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5" r:id="rId5"/>
    <p:sldId id="282" r:id="rId6"/>
    <p:sldId id="288" r:id="rId7"/>
    <p:sldId id="286" r:id="rId8"/>
    <p:sldId id="287" r:id="rId9"/>
    <p:sldId id="289" r:id="rId10"/>
    <p:sldId id="290" r:id="rId11"/>
    <p:sldId id="293" r:id="rId12"/>
    <p:sldId id="298" r:id="rId13"/>
    <p:sldId id="292" r:id="rId14"/>
    <p:sldId id="291" r:id="rId15"/>
    <p:sldId id="299" r:id="rId16"/>
    <p:sldId id="295" r:id="rId17"/>
    <p:sldId id="29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1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8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9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5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4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89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431D6-2743-4D2F-869D-17AAAA7B2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7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85571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E04C6-8AFE-4524-B6D0-E26DF02F0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Student Alcohol consumption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6A7AB-9265-4E02-A700-92B47E32D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467246"/>
            <a:ext cx="10965142" cy="4848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>
                    <a:alpha val="75000"/>
                  </a:srgbClr>
                </a:solidFill>
              </a:rPr>
              <a:t>Done by : Edwin Kutsushi , elsie felab , Claire Muthoni </a:t>
            </a:r>
          </a:p>
        </p:txBody>
      </p:sp>
    </p:spTree>
    <p:extLst>
      <p:ext uri="{BB962C8B-B14F-4D97-AF65-F5344CB8AC3E}">
        <p14:creationId xmlns:p14="http://schemas.microsoft.com/office/powerpoint/2010/main" val="2309371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6AA8B-25BB-4CD6-BEDC-5E00A72DA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We would like to see if the students that go out a lot are likely to fail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194" name="Picture 2" descr="A blue rectangle with white lines&#10;&#10;Description automatically generated with low confidence">
            <a:extLst>
              <a:ext uri="{FF2B5EF4-FFF2-40B4-BE49-F238E27FC236}">
                <a16:creationId xmlns:a16="http://schemas.microsoft.com/office/drawing/2014/main" id="{946708B1-07F9-4C3D-9E03-4CF2D10FB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5" y="1354309"/>
            <a:ext cx="6253164" cy="416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563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EDF3F0-9BD5-43B1-987B-CD2B8A65C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>
                <a:solidFill>
                  <a:schemeClr val="tx1"/>
                </a:solidFill>
              </a:rPr>
              <a:t>We would like to investigate if there is any chance that students with more free time fail the most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D86E40C-78F0-4CFB-ABD9-8910C385E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5" y="1354309"/>
            <a:ext cx="6253164" cy="416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321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16E75-BA20-4518-B225-528EEBA3E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Our Findings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CFC1140-5ABD-414F-AFFF-0F2089F67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5" y="1613010"/>
            <a:ext cx="6253164" cy="365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766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0DD03B-B5E9-46DE-8C21-8C931EC22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16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384D76-F648-4DDA-A69F-95B8DE65B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7" y="401319"/>
            <a:ext cx="11497945" cy="331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10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Background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1" y="4739780"/>
            <a:ext cx="3511232" cy="726300"/>
          </a:xfrm>
        </p:spPr>
        <p:txBody>
          <a:bodyPr anchor="t">
            <a:normAutofit/>
          </a:bodyPr>
          <a:lstStyle/>
          <a:p>
            <a:r>
              <a:rPr lang="en-US" sz="2200" dirty="0"/>
              <a:t>…………………………………………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13272-0929-4CE6-A522-12DA619B86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18" r="12316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ED56BE1-CC62-4996-8B3C-7BC435ABAD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B68F4-2C2C-4553-A8C2-E4729204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Analysis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85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1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2" name="Rectangle 78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83864-3941-48AB-95D7-7A175494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9912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Which school had the most alcoholic students  </a:t>
            </a:r>
          </a:p>
        </p:txBody>
      </p:sp>
      <p:sp>
        <p:nvSpPr>
          <p:cNvPr id="1034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0B4FD3-4423-412F-AF40-2E3DC4838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534" y="1054911"/>
            <a:ext cx="6708965" cy="474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681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C97C4E-45FB-4F73-AD94-9050CE86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What age is most notorious for such behaviour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F683C3-CF92-4302-B2DB-CB97A3727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5" y="1445401"/>
            <a:ext cx="6253164" cy="398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513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D0341-2F06-46D7-A2FC-79A50FC2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Which type of families have more alcoholic kids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F172076-BAEE-40B5-9CFC-06886EEF9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5" y="1332876"/>
            <a:ext cx="6253164" cy="421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229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7CA59BF9-6B4A-4513-A761-F0F7B7651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C949DA-AD3D-4D8C-8B43-091F8E8B2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199632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3AAE564-1BB5-4C9F-815D-432D99AFB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453643"/>
            <a:ext cx="5010912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6DB34C8E-19EE-4246-8A53-5C278DB44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E04863-E628-48D8-930A-BBEC57194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9623" y="959907"/>
            <a:ext cx="5493451" cy="509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CF766FAB-51B8-4B1C-A418-CDF2F6C0F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A1C15-3BDE-4C08-AF69-0C21EC202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1934" y="1419225"/>
            <a:ext cx="4115917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Are urban or rural kids more alcoholic </a:t>
            </a:r>
          </a:p>
        </p:txBody>
      </p:sp>
    </p:spTree>
    <p:extLst>
      <p:ext uri="{BB962C8B-B14F-4D97-AF65-F5344CB8AC3E}">
        <p14:creationId xmlns:p14="http://schemas.microsoft.com/office/powerpoint/2010/main" val="2847359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2A355-E6E8-4A0C-8D43-2D46947EE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82" y="744855"/>
            <a:ext cx="6720869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75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6EA1C-8792-4547-B8A7-41466C0B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chemeClr val="tx1"/>
                </a:solidFill>
              </a:rPr>
              <a:t>What proportion of the alcohol consuming students  failed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E423F1A-A6F6-4C10-8425-FF3209678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437" y="647808"/>
            <a:ext cx="6157220" cy="55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574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Override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{1826CC12-386C-453B-96F6-1880D58D14EC}tf11964407_win32</Template>
  <TotalTime>286</TotalTime>
  <Words>93</Words>
  <Application>Microsoft Office PowerPoint</Application>
  <PresentationFormat>Widescreen</PresentationFormat>
  <Paragraphs>13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Franklin Gothic Book</vt:lpstr>
      <vt:lpstr>Franklin Gothic Demi</vt:lpstr>
      <vt:lpstr>Gill Sans MT</vt:lpstr>
      <vt:lpstr>Wingdings 2</vt:lpstr>
      <vt:lpstr>DividendVTI</vt:lpstr>
      <vt:lpstr>Student Alcohol consumption </vt:lpstr>
      <vt:lpstr>Background </vt:lpstr>
      <vt:lpstr>Analysis </vt:lpstr>
      <vt:lpstr>Which school had the most alcoholic students  </vt:lpstr>
      <vt:lpstr>What age is most notorious for such behaviour </vt:lpstr>
      <vt:lpstr>Which type of families have more alcoholic kids </vt:lpstr>
      <vt:lpstr>Are urban or rural kids more alcoholic </vt:lpstr>
      <vt:lpstr>PowerPoint Presentation</vt:lpstr>
      <vt:lpstr>What proportion of the alcohol consuming students  failed </vt:lpstr>
      <vt:lpstr>We would like to see if the students that go out a lot are likely to fail </vt:lpstr>
      <vt:lpstr>We would like to investigate if there is any chance that students with more free time fail the most </vt:lpstr>
      <vt:lpstr>Our Findings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Alcohol consumption </dc:title>
  <dc:creator>Claire Muthoni</dc:creator>
  <cp:lastModifiedBy>Claire Muthoni</cp:lastModifiedBy>
  <cp:revision>7</cp:revision>
  <dcterms:created xsi:type="dcterms:W3CDTF">2021-03-14T20:22:13Z</dcterms:created>
  <dcterms:modified xsi:type="dcterms:W3CDTF">2021-03-15T01:08:51Z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